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7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94E0F-7DAA-4089-A242-2B7402B0C51C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6F6FF-0542-4204-BABB-83D729FA432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458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F7694-2DA5-4BC7-838F-8BBE7E1E967F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F94CB-779B-4729-90A2-F5AD9CB7CA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5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F94CB-779B-4729-90A2-F5AD9CB7CAD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700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26/01/2023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15540"/>
            <a:ext cx="626437" cy="62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52120" y="857189"/>
            <a:ext cx="3301551" cy="636504"/>
          </a:xfrm>
        </p:spPr>
        <p:txBody>
          <a:bodyPr>
            <a:normAutofit fontScale="90000"/>
          </a:bodyPr>
          <a:lstStyle/>
          <a:p>
            <a:br>
              <a:rPr lang="it-IT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SOROPTIMIST INTERNATIONAL </a:t>
            </a:r>
            <a:br>
              <a:rPr lang="it-IT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D’ITALIA</a:t>
            </a:r>
            <a:br>
              <a:rPr lang="it-IT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Club Prato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263514" y="4946194"/>
            <a:ext cx="461697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it-IT" sz="2300" b="1" dirty="0">
              <a:solidFill>
                <a:schemeClr val="tx2">
                  <a:lumMod val="75000"/>
                </a:schemeClr>
              </a:solidFill>
              <a:latin typeface="Albertus MT" pitchFamily="34" charset="0"/>
            </a:endParaRPr>
          </a:p>
          <a:p>
            <a:pPr algn="ctr"/>
            <a:r>
              <a:rPr lang="it-IT" sz="2300" b="1" dirty="0">
                <a:solidFill>
                  <a:schemeClr val="tx2">
                    <a:lumMod val="75000"/>
                  </a:schemeClr>
                </a:solidFill>
                <a:latin typeface="Albertus MT" pitchFamily="34" charset="0"/>
              </a:rPr>
              <a:t>«GIORNATA DELLA MEMORIA»</a:t>
            </a:r>
          </a:p>
          <a:p>
            <a:pPr algn="ctr"/>
            <a:r>
              <a:rPr lang="it-IT" sz="2300" b="1" dirty="0">
                <a:solidFill>
                  <a:schemeClr val="tx2">
                    <a:lumMod val="75000"/>
                  </a:schemeClr>
                </a:solidFill>
                <a:latin typeface="Albertus MT" pitchFamily="34" charset="0"/>
              </a:rPr>
              <a:t>- </a:t>
            </a:r>
            <a:r>
              <a:rPr lang="it-IT" sz="2300" b="1" i="1" dirty="0">
                <a:solidFill>
                  <a:schemeClr val="tx2">
                    <a:lumMod val="75000"/>
                  </a:schemeClr>
                </a:solidFill>
                <a:latin typeface="Albertus MT" pitchFamily="34" charset="0"/>
              </a:rPr>
              <a:t>I ragazzi di Villa Emma di Nonantola- </a:t>
            </a:r>
          </a:p>
          <a:p>
            <a:pPr algn="ctr"/>
            <a:r>
              <a:rPr lang="it-IT" sz="2300" b="1" dirty="0">
                <a:solidFill>
                  <a:schemeClr val="tx2">
                    <a:lumMod val="75000"/>
                  </a:schemeClr>
                </a:solidFill>
                <a:latin typeface="Albertus MT" pitchFamily="34" charset="0"/>
              </a:rPr>
              <a:t>PREFETTURA DI PRATO</a:t>
            </a:r>
          </a:p>
          <a:p>
            <a:pPr algn="ctr"/>
            <a:r>
              <a:rPr lang="it-IT" sz="2300" b="1" dirty="0">
                <a:solidFill>
                  <a:schemeClr val="tx2">
                    <a:lumMod val="75000"/>
                  </a:schemeClr>
                </a:solidFill>
                <a:latin typeface="Albertus MT" pitchFamily="34" charset="0"/>
              </a:rPr>
              <a:t>27 Gennaio 2023, ore 11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071" y="185967"/>
            <a:ext cx="566625" cy="63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51520" y="827358"/>
            <a:ext cx="2345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anose="030304020206070D0D06" pitchFamily="66" charset="0"/>
              </a:rPr>
              <a:t>Prefettura di Prato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063814" y="839944"/>
            <a:ext cx="27259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anose="030304020206070D0D06" pitchFamily="66" charset="0"/>
              </a:rPr>
              <a:t>Ministero dell’Istruzione e del Merito</a:t>
            </a:r>
          </a:p>
          <a:p>
            <a:pPr algn="ctr"/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anose="030304020206070D0D06" pitchFamily="66" charset="0"/>
              </a:rPr>
              <a:t>Ufficio Scolastico Regionale</a:t>
            </a:r>
          </a:p>
          <a:p>
            <a:pPr algn="ctr"/>
            <a:r>
              <a:rPr lang="it-IT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anose="030304020206070D0D06" pitchFamily="66" charset="0"/>
              </a:rPr>
              <a:t>per la Toscana  - Sede di Prato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133" y="185967"/>
            <a:ext cx="563305" cy="63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325" y="1750578"/>
            <a:ext cx="4799349" cy="342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747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3313</TotalTime>
  <Words>50</Words>
  <Application>Microsoft Office PowerPoint</Application>
  <PresentationFormat>Presentazione su schermo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Albertus MT</vt:lpstr>
      <vt:lpstr>Arial</vt:lpstr>
      <vt:lpstr>Calibri</vt:lpstr>
      <vt:lpstr>Kunstler Script</vt:lpstr>
      <vt:lpstr>Tema di Office</vt:lpstr>
      <vt:lpstr>  SOROPTIMIST INTERNATIONAL  D’ITALIA Club Prato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beatrice</dc:creator>
  <cp:lastModifiedBy>De Simone Maria</cp:lastModifiedBy>
  <cp:revision>43</cp:revision>
  <cp:lastPrinted>2023-01-16T10:35:55Z</cp:lastPrinted>
  <dcterms:created xsi:type="dcterms:W3CDTF">2022-01-07T13:49:22Z</dcterms:created>
  <dcterms:modified xsi:type="dcterms:W3CDTF">2023-01-26T11:36:41Z</dcterms:modified>
</cp:coreProperties>
</file>