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5" r:id="rId8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2BEA75-CD8E-44B7-97DD-896F19F3E97D}" type="datetimeFigureOut">
              <a:rPr lang="it-IT" smtClean="0"/>
              <a:pPr/>
              <a:t>18/01/2019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9EF9A0-FE08-45CD-B433-2C0234B1C9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7422" y="1785926"/>
            <a:ext cx="6029324" cy="2857520"/>
          </a:xfrm>
        </p:spPr>
        <p:txBody>
          <a:bodyPr/>
          <a:lstStyle/>
          <a:p>
            <a:endParaRPr lang="it-IT" dirty="0" smtClean="0"/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Behind Green Eyes" pitchFamily="50" charset="0"/>
              </a:rPr>
              <a:t>Scuola dell’infanzia “G .P. </a:t>
            </a:r>
            <a:r>
              <a:rPr lang="it-IT" sz="2400" dirty="0" err="1" smtClean="0">
                <a:solidFill>
                  <a:srgbClr val="FF0000"/>
                </a:solidFill>
                <a:latin typeface="Behind Green Eyes" pitchFamily="50" charset="0"/>
              </a:rPr>
              <a:t>Meucci</a:t>
            </a:r>
            <a:r>
              <a:rPr lang="it-IT" sz="2400" dirty="0" smtClean="0">
                <a:solidFill>
                  <a:srgbClr val="FF0000"/>
                </a:solidFill>
                <a:latin typeface="Behind Green Eyes" pitchFamily="50" charset="0"/>
              </a:rPr>
              <a:t>”</a:t>
            </a:r>
          </a:p>
          <a:p>
            <a:pPr algn="ctr"/>
            <a:r>
              <a:rPr lang="it-IT" sz="2400" dirty="0" err="1" smtClean="0">
                <a:solidFill>
                  <a:srgbClr val="FF0000"/>
                </a:solidFill>
                <a:latin typeface="Behind Green Eyes" pitchFamily="50" charset="0"/>
              </a:rPr>
              <a:t>Giovedi’</a:t>
            </a:r>
            <a:r>
              <a:rPr lang="it-IT" sz="2400" dirty="0" smtClean="0">
                <a:solidFill>
                  <a:srgbClr val="FF0000"/>
                </a:solidFill>
                <a:latin typeface="Behind Green Eyes" pitchFamily="50" charset="0"/>
              </a:rPr>
              <a:t> 13 Dicembre 2018</a:t>
            </a:r>
          </a:p>
          <a:p>
            <a:endParaRPr lang="it-IT" sz="2400" dirty="0" smtClean="0">
              <a:solidFill>
                <a:srgbClr val="FF0000"/>
              </a:solidFill>
              <a:latin typeface="Behind Green Eyes" pitchFamily="50" charset="0"/>
            </a:endParaRPr>
          </a:p>
          <a:p>
            <a:pPr algn="ctr"/>
            <a:r>
              <a:rPr lang="it-IT" sz="5400" dirty="0" smtClean="0">
                <a:solidFill>
                  <a:srgbClr val="FF0000"/>
                </a:solidFill>
                <a:latin typeface="Behind Green Eyes" pitchFamily="50" charset="0"/>
              </a:rPr>
              <a:t>“Natale in </a:t>
            </a:r>
            <a:r>
              <a:rPr lang="it-IT" sz="5400" dirty="0" err="1" smtClean="0">
                <a:solidFill>
                  <a:srgbClr val="FF0000"/>
                </a:solidFill>
                <a:latin typeface="Behind Green Eyes" pitchFamily="50" charset="0"/>
              </a:rPr>
              <a:t>Libruga</a:t>
            </a:r>
            <a:r>
              <a:rPr lang="it-IT" sz="5400" dirty="0" smtClean="0">
                <a:solidFill>
                  <a:srgbClr val="FF0000"/>
                </a:solidFill>
                <a:latin typeface="Behind Green Eyes" pitchFamily="50" charset="0"/>
              </a:rPr>
              <a:t>”</a:t>
            </a:r>
            <a:endParaRPr lang="it-IT" sz="5400" dirty="0">
              <a:solidFill>
                <a:srgbClr val="FF0000"/>
              </a:solidFill>
              <a:latin typeface="Behind Green Eyes" pitchFamily="50" charset="0"/>
            </a:endParaRPr>
          </a:p>
        </p:txBody>
      </p:sp>
      <p:pic>
        <p:nvPicPr>
          <p:cNvPr id="4" name="Immagine 3" descr="logo-istituto-comprensivo-n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28604"/>
            <a:ext cx="2731008" cy="1085088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G_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928934"/>
            <a:ext cx="4725785" cy="328768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467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Behind Green Eyes" pitchFamily="50" charset="0"/>
              </a:rPr>
              <a:t>Giovedi’</a:t>
            </a:r>
            <a:r>
              <a:rPr lang="it-IT" dirty="0" smtClean="0">
                <a:solidFill>
                  <a:srgbClr val="FF0000"/>
                </a:solidFill>
                <a:latin typeface="Behind Green Eyes" pitchFamily="50" charset="0"/>
              </a:rPr>
              <a:t> 13 dicembre abbiamo invitato genitori, nonni e fratelli per leggere insieme in </a:t>
            </a:r>
            <a:r>
              <a:rPr lang="it-IT" dirty="0" err="1" smtClean="0">
                <a:solidFill>
                  <a:srgbClr val="FF0000"/>
                </a:solidFill>
                <a:latin typeface="Behind Green Eyes" pitchFamily="50" charset="0"/>
              </a:rPr>
              <a:t>anteprima…</a:t>
            </a:r>
            <a:r>
              <a:rPr lang="it-IT" dirty="0" smtClean="0">
                <a:solidFill>
                  <a:srgbClr val="FF0000"/>
                </a:solidFill>
                <a:latin typeface="Behind Green Eyes" pitchFamily="50" charset="0"/>
              </a:rPr>
              <a:t> </a:t>
            </a:r>
            <a:br>
              <a:rPr lang="it-IT" dirty="0" smtClean="0">
                <a:solidFill>
                  <a:srgbClr val="FF0000"/>
                </a:solidFill>
                <a:latin typeface="Behind Green Eyes" pitchFamily="50" charset="0"/>
              </a:rPr>
            </a:br>
            <a:r>
              <a:rPr lang="it-IT" dirty="0" smtClean="0">
                <a:solidFill>
                  <a:srgbClr val="FF0000"/>
                </a:solidFill>
                <a:latin typeface="Behind Green Eyes" pitchFamily="50" charset="0"/>
              </a:rPr>
              <a:t>“ la cena di natale”, libro protagonista della nostra festa </a:t>
            </a:r>
            <a:endParaRPr lang="it-IT" dirty="0">
              <a:solidFill>
                <a:srgbClr val="FF0000"/>
              </a:solidFill>
              <a:latin typeface="Behind Green Eyes" pitchFamily="50" charset="0"/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Behind Green Eyes" pitchFamily="50" charset="0"/>
              </a:rPr>
              <a:t>La nostra </a:t>
            </a:r>
            <a:r>
              <a:rPr lang="it-IT" sz="4000" dirty="0" err="1" smtClean="0">
                <a:solidFill>
                  <a:srgbClr val="FF0000"/>
                </a:solidFill>
                <a:latin typeface="Behind Green Eyes" pitchFamily="50" charset="0"/>
              </a:rPr>
              <a:t>Libruga</a:t>
            </a:r>
            <a:r>
              <a:rPr lang="it-IT" sz="4000" dirty="0" smtClean="0">
                <a:solidFill>
                  <a:srgbClr val="FF0000"/>
                </a:solidFill>
                <a:latin typeface="Behind Green Eyes" pitchFamily="50" charset="0"/>
              </a:rPr>
              <a:t> super affollata</a:t>
            </a:r>
            <a:endParaRPr lang="it-IT" sz="4000" dirty="0">
              <a:solidFill>
                <a:srgbClr val="FF0000"/>
              </a:solidFill>
              <a:latin typeface="Behind Green Eyes" pitchFamily="50" charset="0"/>
            </a:endParaRPr>
          </a:p>
        </p:txBody>
      </p:sp>
      <p:pic>
        <p:nvPicPr>
          <p:cNvPr id="5" name="Segnaposto contenuto 4" descr="IMG_2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657600" cy="2743200"/>
          </a:xfrm>
        </p:spPr>
      </p:pic>
      <p:pic>
        <p:nvPicPr>
          <p:cNvPr id="6" name="Segnaposto contenuto 5" descr="IMG_20181213_1913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2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4143380"/>
            <a:ext cx="3071834" cy="230387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Behind Green Eyes" pitchFamily="50" charset="0"/>
              </a:rPr>
              <a:t>“La cena di Natale è importante devi averne </a:t>
            </a:r>
            <a:r>
              <a:rPr lang="it-IT" sz="2800" dirty="0" err="1" smtClean="0">
                <a:solidFill>
                  <a:srgbClr val="FF0000"/>
                </a:solidFill>
                <a:latin typeface="Behind Green Eyes" pitchFamily="50" charset="0"/>
              </a:rPr>
              <a:t>cura…serviva</a:t>
            </a:r>
            <a:r>
              <a:rPr lang="it-IT" sz="2800" dirty="0" smtClean="0">
                <a:solidFill>
                  <a:srgbClr val="FF0000"/>
                </a:solidFill>
                <a:latin typeface="Behind Green Eyes" pitchFamily="50" charset="0"/>
              </a:rPr>
              <a:t> dell’agrifoglio per intrecciare ghirlande, un abete da decorare,</a:t>
            </a:r>
            <a:r>
              <a:rPr lang="it-IT" sz="2800" dirty="0" err="1" smtClean="0">
                <a:solidFill>
                  <a:srgbClr val="FF0000"/>
                </a:solidFill>
                <a:latin typeface="Behind Green Eyes" pitchFamily="50" charset="0"/>
              </a:rPr>
              <a:t>…Miei</a:t>
            </a:r>
            <a:r>
              <a:rPr lang="it-IT" sz="2800" dirty="0" smtClean="0">
                <a:solidFill>
                  <a:srgbClr val="FF0000"/>
                </a:solidFill>
                <a:latin typeface="Behind Green Eyes" pitchFamily="50" charset="0"/>
              </a:rPr>
              <a:t> cari amici mettetemi all’ingrasso ancora un altro anno e la vostra cena di Natale sarà ancora più squisita.. Non si vide mai nel profondo del bosco una tana più felice di </a:t>
            </a:r>
            <a:r>
              <a:rPr lang="it-IT" sz="2800" dirty="0" err="1" smtClean="0">
                <a:solidFill>
                  <a:srgbClr val="FF0000"/>
                </a:solidFill>
                <a:latin typeface="Behind Green Eyes" pitchFamily="50" charset="0"/>
              </a:rPr>
              <a:t>quella…</a:t>
            </a:r>
            <a:r>
              <a:rPr lang="it-IT" sz="2800" dirty="0" smtClean="0">
                <a:solidFill>
                  <a:srgbClr val="FF0000"/>
                </a:solidFill>
                <a:latin typeface="Behind Green Eyes" pitchFamily="50" charset="0"/>
              </a:rPr>
              <a:t>”</a:t>
            </a:r>
            <a:endParaRPr lang="it-IT" sz="2800" dirty="0">
              <a:solidFill>
                <a:srgbClr val="FF0000"/>
              </a:solidFill>
              <a:latin typeface="Behind Green Eyes" pitchFamily="50" charset="0"/>
            </a:endParaRPr>
          </a:p>
        </p:txBody>
      </p:sp>
      <p:pic>
        <p:nvPicPr>
          <p:cNvPr id="5" name="Immagine 4" descr="IMG_2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095779" cy="3071834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428752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latin typeface="Behind Green Eyes" pitchFamily="50" charset="0"/>
              </a:rPr>
              <a:t>Il nostro </a:t>
            </a:r>
            <a:r>
              <a:rPr lang="it-IT" sz="4800" dirty="0" smtClean="0">
                <a:solidFill>
                  <a:srgbClr val="FF0000"/>
                </a:solidFill>
                <a:latin typeface="Behind Green Eyes" pitchFamily="50" charset="0"/>
              </a:rPr>
              <a:t>albero addobbato </a:t>
            </a:r>
            <a:r>
              <a:rPr lang="it-IT" sz="4800" dirty="0" smtClean="0">
                <a:solidFill>
                  <a:srgbClr val="FF0000"/>
                </a:solidFill>
                <a:latin typeface="Behind Green Eyes" pitchFamily="50" charset="0"/>
              </a:rPr>
              <a:t>di pan di </a:t>
            </a:r>
            <a:r>
              <a:rPr lang="it-IT" sz="4800" dirty="0" err="1" smtClean="0">
                <a:solidFill>
                  <a:srgbClr val="FF0000"/>
                </a:solidFill>
                <a:latin typeface="Behind Green Eyes" pitchFamily="50" charset="0"/>
              </a:rPr>
              <a:t>zenzero…</a:t>
            </a:r>
            <a:endParaRPr lang="it-IT" sz="4800" dirty="0">
              <a:solidFill>
                <a:srgbClr val="FF0000"/>
              </a:solidFill>
              <a:latin typeface="Behind Green Eyes" pitchFamily="50" charset="0"/>
            </a:endParaRPr>
          </a:p>
        </p:txBody>
      </p:sp>
      <p:pic>
        <p:nvPicPr>
          <p:cNvPr id="9" name="Segnaposto contenuto 8" descr="IMG_2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457200" y="2287785"/>
            <a:ext cx="4059238" cy="3044429"/>
          </a:xfrm>
        </p:spPr>
      </p:pic>
      <p:pic>
        <p:nvPicPr>
          <p:cNvPr id="10" name="Segnaposto contenuto 9" descr="IMG_2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4648200" y="2287785"/>
            <a:ext cx="4059238" cy="3044429"/>
          </a:xfrm>
        </p:spPr>
      </p:pic>
    </p:spTree>
  </p:cSld>
  <p:clrMapOvr>
    <a:masterClrMapping/>
  </p:clrMapOvr>
  <p:transition spd="med" advTm="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Behind Green Eyes" pitchFamily="50" charset="0"/>
              </a:rPr>
              <a:t>Lettura con il </a:t>
            </a:r>
            <a:r>
              <a:rPr lang="it-IT" sz="4800" dirty="0" smtClean="0">
                <a:solidFill>
                  <a:srgbClr val="FF0000"/>
                </a:solidFill>
                <a:latin typeface="Behind Green Eyes" pitchFamily="50" charset="0"/>
              </a:rPr>
              <a:t>TEATRO KAMISHIBAI</a:t>
            </a:r>
            <a:r>
              <a:rPr lang="it-IT" sz="4000" dirty="0" smtClean="0">
                <a:solidFill>
                  <a:srgbClr val="FF0000"/>
                </a:solidFill>
                <a:latin typeface="Behind Green Eyes" pitchFamily="50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Behind Green Eyes" pitchFamily="50" charset="0"/>
              </a:rPr>
            </a:br>
            <a:endParaRPr lang="it-IT" sz="4000" dirty="0">
              <a:solidFill>
                <a:srgbClr val="FF0000"/>
              </a:solidFill>
              <a:latin typeface="Behind Green Eyes" pitchFamily="50" charset="0"/>
            </a:endParaRPr>
          </a:p>
        </p:txBody>
      </p:sp>
      <p:pic>
        <p:nvPicPr>
          <p:cNvPr id="5" name="Segnaposto contenuto 4" descr="IMG_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Segnaposto contenuto 5" descr="IMG-20181213-WA0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 spd="med" advTm="6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ehind Green Eyes" pitchFamily="50" charset="0"/>
              </a:rPr>
              <a:t>Dopo le letture tutti in fila per prendere un libro in prestito</a:t>
            </a:r>
            <a:endParaRPr lang="it-IT" dirty="0">
              <a:solidFill>
                <a:srgbClr val="FF0000"/>
              </a:solidFill>
              <a:latin typeface="Behind Green Eyes" pitchFamily="50" charset="0"/>
            </a:endParaRPr>
          </a:p>
        </p:txBody>
      </p:sp>
      <p:pic>
        <p:nvPicPr>
          <p:cNvPr id="5" name="Segnaposto contenuto 4" descr="IMG-20181213-WA0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Segnaposto contenuto 5" descr="IMG-20181213-WA00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ransition spd="med" advClick="0" advTm="5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122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Carta</vt:lpstr>
      <vt:lpstr>Diapositiva 1</vt:lpstr>
      <vt:lpstr>Giovedi’ 13 dicembre abbiamo invitato genitori, nonni e fratelli per leggere insieme in anteprima…  “ la cena di natale”, libro protagonista della nostra festa </vt:lpstr>
      <vt:lpstr>La nostra Libruga super affollata</vt:lpstr>
      <vt:lpstr>“La cena di Natale è importante devi averne cura…serviva dell’agrifoglio per intrecciare ghirlande, un abete da decorare,…Miei cari amici mettetemi all’ingrasso ancora un altro anno e la vostra cena di Natale sarà ancora più squisita.. Non si vide mai nel profondo del bosco una tana più felice di quella…”</vt:lpstr>
      <vt:lpstr>Il nostro albero addobbato di pan di zenzero…</vt:lpstr>
      <vt:lpstr>Lettura con il TEATRO KAMISHIBAI </vt:lpstr>
      <vt:lpstr>Dopo le letture tutti in fila per prendere un libro in prestito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</dc:creator>
  <cp:lastModifiedBy>franc</cp:lastModifiedBy>
  <cp:revision>14</cp:revision>
  <dcterms:created xsi:type="dcterms:W3CDTF">2019-01-10T13:25:55Z</dcterms:created>
  <dcterms:modified xsi:type="dcterms:W3CDTF">2019-01-18T07:30:47Z</dcterms:modified>
</cp:coreProperties>
</file>